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CE456C1-F70B-4103-B545-84C064A1C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14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3133009-AE5D-42C1-8A8C-E519E37CB6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443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ED469B-AC01-41B7-AAA7-2658957861F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923A4F-3E2B-470C-BE57-0FEACCC4181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3DF4C6-1612-4FF9-B532-C9FD15A49E7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562C7D-9FC9-4166-B654-D25F4020C45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AED1B93-396C-4401-B1F6-A13B340D80E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76207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363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H037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亞伯拉罕的神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 GOD OF ABRAHAM PRAISE (1/5)</a:t>
            </a:r>
            <a:endParaRPr lang="en-US" altLang="zh-TW" sz="2400" b="1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亞伯拉罕的神！亙古沒有年代；</a:t>
            </a:r>
          </a:p>
          <a:p>
            <a:pPr algn="ctr"/>
            <a:r>
              <a:rPr lang="en-US" altLang="zh-TW" sz="2800" dirty="0"/>
              <a:t>The God of Abraham praise, Who reigns enthroned above;</a:t>
            </a:r>
          </a:p>
          <a:p>
            <a:pPr algn="ctr"/>
            <a:r>
              <a:rPr lang="zh-TW" altLang="en-US" dirty="0"/>
              <a:t>高踞寶座掌權為尊，但也是愛！</a:t>
            </a:r>
          </a:p>
          <a:p>
            <a:pPr algn="ctr"/>
            <a:r>
              <a:rPr lang="en-US" altLang="zh-TW" sz="2800" dirty="0"/>
              <a:t>Ancient of ever-lasting days, and God of love.</a:t>
            </a:r>
          </a:p>
          <a:p>
            <a:pPr algn="ctr"/>
            <a:r>
              <a:rPr lang="zh-TW" altLang="en-US" dirty="0"/>
              <a:t>大哉，主，耶和華，天地所認主宰；</a:t>
            </a:r>
          </a:p>
          <a:p>
            <a:pPr algn="ctr"/>
            <a:r>
              <a:rPr lang="en-US" altLang="zh-TW" sz="2800" dirty="0"/>
              <a:t>Jehovah, great I AM, by earth and heaven confessed;</a:t>
            </a:r>
          </a:p>
          <a:p>
            <a:pPr algn="ctr"/>
            <a:r>
              <a:rPr lang="zh-TW" altLang="en-US" dirty="0"/>
              <a:t>我向聖名只能驚訝，永遠敬拜。</a:t>
            </a:r>
          </a:p>
          <a:p>
            <a:pPr algn="ctr"/>
            <a:r>
              <a:rPr lang="en-US" altLang="zh-TW" sz="2800" dirty="0"/>
              <a:t>I bow and bless the sacred name forever blest.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亞伯拉罕的神！遵照祂的旨意，</a:t>
            </a:r>
          </a:p>
          <a:p>
            <a:pPr algn="ctr"/>
            <a:r>
              <a:rPr lang="en-US" altLang="zh-TW" sz="2800" dirty="0"/>
              <a:t>The God of Abraham praise, at Whose supreme command</a:t>
            </a:r>
          </a:p>
          <a:p>
            <a:pPr algn="ctr"/>
            <a:r>
              <a:rPr lang="zh-TW" altLang="en-US" dirty="0"/>
              <a:t>我已決心離家而奔，往尋福地:</a:t>
            </a:r>
          </a:p>
          <a:p>
            <a:pPr algn="ctr"/>
            <a:r>
              <a:rPr lang="en-US" altLang="zh-TW" sz="2800" dirty="0"/>
              <a:t>From earth I rise, and seek the joys at His right hand:</a:t>
            </a:r>
          </a:p>
          <a:p>
            <a:pPr algn="ctr"/>
            <a:r>
              <a:rPr lang="zh-TW" altLang="en-US" dirty="0"/>
              <a:t>撇棄吾珥一切，權勢、名聲、私財；</a:t>
            </a:r>
          </a:p>
          <a:p>
            <a:pPr algn="ctr"/>
            <a:r>
              <a:rPr lang="en-US" altLang="zh-TW" sz="2800" dirty="0"/>
              <a:t>I all on earth forsake, its wisdom, fame, and power;</a:t>
            </a:r>
          </a:p>
          <a:p>
            <a:pPr algn="ctr"/>
            <a:r>
              <a:rPr lang="zh-TW" altLang="en-US" dirty="0"/>
              <a:t>惟求神作我的產業、堡壘、盾牌。</a:t>
            </a:r>
          </a:p>
          <a:p>
            <a:pPr algn="ctr"/>
            <a:r>
              <a:rPr lang="en-US" altLang="zh-TW" sz="2800" dirty="0"/>
              <a:t>And Him my only portion make, my shield and tower.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亞伯拉罕的神！我能完全信託；</a:t>
            </a:r>
          </a:p>
          <a:p>
            <a:pPr algn="ctr"/>
            <a:r>
              <a:rPr lang="en-US" altLang="zh-TW" sz="2800" dirty="0"/>
              <a:t>The God of Abraham praise! Whose all-sufficient grace</a:t>
            </a:r>
          </a:p>
          <a:p>
            <a:pPr algn="ctr"/>
            <a:r>
              <a:rPr lang="zh-TW" altLang="en-US" dirty="0"/>
              <a:t>祂無限愛，祂夠用恩一路領我。</a:t>
            </a:r>
          </a:p>
          <a:p>
            <a:pPr algn="ctr"/>
            <a:r>
              <a:rPr lang="en-US" altLang="zh-TW" sz="2800" dirty="0"/>
              <a:t>Shall guide me all my happy days in all my ways:</a:t>
            </a:r>
          </a:p>
          <a:p>
            <a:pPr algn="ctr"/>
            <a:r>
              <a:rPr lang="zh-TW" altLang="en-US" dirty="0"/>
              <a:t>祂稱微蟲為友，自認祂是我神；</a:t>
            </a:r>
          </a:p>
          <a:p>
            <a:pPr algn="ctr"/>
            <a:r>
              <a:rPr lang="en-US" altLang="zh-TW" sz="2800" dirty="0"/>
              <a:t>He calls a worm His friend! He calls Himself my God!</a:t>
            </a:r>
          </a:p>
          <a:p>
            <a:pPr algn="ctr"/>
            <a:r>
              <a:rPr lang="zh-TW" altLang="en-US" dirty="0"/>
              <a:t>藉主寶血，祂施拯救，永施大恩。</a:t>
            </a:r>
          </a:p>
          <a:p>
            <a:pPr algn="ctr"/>
            <a:r>
              <a:rPr lang="en-US" altLang="zh-TW" sz="2800" dirty="0"/>
              <a:t>And He shall save me to the end through Jesus’ blood!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祂指自己起誓，所許決不落空；</a:t>
            </a:r>
          </a:p>
          <a:p>
            <a:pPr algn="ctr"/>
            <a:r>
              <a:rPr lang="en-US" altLang="zh-TW" sz="2800" dirty="0"/>
              <a:t>He by Himself hath sworn, I on His oath depend;</a:t>
            </a:r>
          </a:p>
          <a:p>
            <a:pPr algn="ctr"/>
            <a:r>
              <a:rPr lang="zh-TW" altLang="en-US" dirty="0"/>
              <a:t>我將附於飛鷹雙翅，直昇天空；</a:t>
            </a:r>
          </a:p>
          <a:p>
            <a:pPr algn="ctr"/>
            <a:r>
              <a:rPr lang="en-US" altLang="zh-TW" sz="2800" dirty="0"/>
              <a:t>I shall on eagles’ wings </a:t>
            </a:r>
            <a:r>
              <a:rPr lang="en-US" altLang="zh-TW" sz="2800" dirty="0" err="1"/>
              <a:t>upborne</a:t>
            </a:r>
            <a:r>
              <a:rPr lang="en-US" altLang="zh-TW" sz="2800" dirty="0"/>
              <a:t>, to heaven ascend;</a:t>
            </a:r>
          </a:p>
          <a:p>
            <a:pPr algn="ctr"/>
            <a:r>
              <a:rPr lang="zh-TW" altLang="en-US" dirty="0"/>
              <a:t>我必親見祂面，讚美祂的大權，</a:t>
            </a:r>
          </a:p>
          <a:p>
            <a:pPr algn="ctr"/>
            <a:r>
              <a:rPr lang="en-US" altLang="zh-TW" sz="2800" dirty="0"/>
              <a:t>I shall behold His face; I shall His power adore,</a:t>
            </a:r>
          </a:p>
          <a:p>
            <a:pPr algn="ctr"/>
            <a:r>
              <a:rPr lang="zh-TW" altLang="en-US" dirty="0"/>
              <a:t>歌頌祂的奇妙恩典，直到永遠。</a:t>
            </a:r>
          </a:p>
          <a:p>
            <a:pPr algn="ctr"/>
            <a:r>
              <a:rPr lang="en-US" altLang="zh-TW" sz="2800" dirty="0"/>
              <a:t>And sing the wonders of His grace, forever more!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所有得勝人丁，都向高處稱謝：</a:t>
            </a:r>
          </a:p>
          <a:p>
            <a:pPr algn="ctr"/>
            <a:r>
              <a:rPr lang="en-US" altLang="zh-TW" sz="2800" dirty="0"/>
              <a:t>The whole triumphant host give thanks to God on high;</a:t>
            </a:r>
          </a:p>
          <a:p>
            <a:pPr algn="ctr"/>
            <a:r>
              <a:rPr lang="zh-TW" altLang="en-US" dirty="0"/>
              <a:t>“大哉，聖父、聖子、聖靈，”永遠和諧；</a:t>
            </a:r>
          </a:p>
          <a:p>
            <a:pPr algn="ctr"/>
            <a:r>
              <a:rPr lang="en-US" altLang="zh-TW" sz="2800" dirty="0"/>
              <a:t>“Hail, Father, Son and Holy Ghost!” they ever cry.</a:t>
            </a:r>
          </a:p>
          <a:p>
            <a:pPr algn="ctr"/>
            <a:r>
              <a:rPr lang="zh-TW" altLang="en-US" dirty="0"/>
              <a:t>亞伯拉罕的神，也是我的主宰，</a:t>
            </a:r>
          </a:p>
          <a:p>
            <a:pPr algn="ctr"/>
            <a:r>
              <a:rPr lang="en-US" altLang="zh-TW" sz="2800" dirty="0"/>
              <a:t>Jehovah, great I AM, by earth and heaven confessed;</a:t>
            </a:r>
          </a:p>
          <a:p>
            <a:pPr algn="ctr"/>
            <a:r>
              <a:rPr lang="zh-TW" altLang="en-US" dirty="0"/>
              <a:t>我來加入讚美之陣，一同伏拜。</a:t>
            </a:r>
          </a:p>
          <a:p>
            <a:pPr algn="ctr"/>
            <a:r>
              <a:rPr lang="en-US" altLang="zh-TW" sz="2800" dirty="0"/>
              <a:t>I bow and bless the sacred Name, forever blest. 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504</TotalTime>
  <Words>510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H037  亞伯拉罕的神 THE GOD OF ABRAHAM PRAISE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H037 亞伯拉罕的神 THE GOD OF ABRAHAM PRAISE</dc:title>
  <dc:subject>Hymnary 聖徒詩歌</dc:subject>
  <dc:creator>Thomas Olivers</dc:creator>
  <cp:lastModifiedBy>Timothy Liang</cp:lastModifiedBy>
  <cp:revision>60</cp:revision>
  <dcterms:created xsi:type="dcterms:W3CDTF">2001-04-19T19:07:54Z</dcterms:created>
  <dcterms:modified xsi:type="dcterms:W3CDTF">2017-07-31T22:50:44Z</dcterms:modified>
</cp:coreProperties>
</file>